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60" r:id="rId5"/>
    <p:sldId id="261" r:id="rId6"/>
    <p:sldId id="262" r:id="rId7"/>
    <p:sldId id="263" r:id="rId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500DCB-335C-4C38-6857-3C4361981FD0}" name="Kotyzová Jarmila Ing. (UPG-AAA)" initials="KJI(A" userId="S::jarmila.kotyzova@uradprace.cz::53f7105f-847c-47db-a9df-478aa8ccc4a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E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8/10/relationships/authors" Target="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můžete upravit styl předlohy.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můžete upravit styl předlohy.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Nadpis, 2 malé a 1 velký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Kliknutím lze upravit styl.</a:t>
            </a: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/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/>
          <p:nvPr/>
        </p:nvPicPr>
        <p:blipFill>
          <a:blip r:embed="rId14"/>
          <a:stretch/>
        </p:blipFill>
        <p:spPr>
          <a:xfrm>
            <a:off x="0" y="-8280"/>
            <a:ext cx="9175680" cy="688140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Obrázek 38"/>
          <p:cNvPicPr/>
          <p:nvPr/>
        </p:nvPicPr>
        <p:blipFill>
          <a:blip r:embed="rId14"/>
          <a:stretch/>
        </p:blipFill>
        <p:spPr>
          <a:xfrm>
            <a:off x="3600" y="360"/>
            <a:ext cx="9135720" cy="685620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3975120"/>
            <a:ext cx="7771320" cy="1468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cs-CZ" sz="60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VŘ na pozici ředitel/</a:t>
            </a:r>
            <a:r>
              <a:rPr lang="cs-CZ" sz="6000" b="1" strike="noStrike" spc="-1" dirty="0" err="1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ka</a:t>
            </a:r>
            <a:r>
              <a:rPr lang="cs-CZ" sz="60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odboru</a:t>
            </a:r>
            <a:endParaRPr lang="cs-CZ" sz="6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684360" y="4976640"/>
            <a:ext cx="7774560" cy="575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199"/>
              </a:spcBef>
            </a:pPr>
            <a:endParaRPr lang="cs-CZ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3"/>
          <p:cNvSpPr/>
          <p:nvPr/>
        </p:nvSpPr>
        <p:spPr>
          <a:xfrm>
            <a:off x="826920" y="5843520"/>
            <a:ext cx="7560360" cy="317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cs-CZ" sz="15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Vypracoval </a:t>
            </a:r>
            <a:endParaRPr lang="cs-CZ" sz="15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2195640" y="189000"/>
            <a:ext cx="6623640" cy="13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cs-CZ" sz="3600" b="1" strike="noStrike" spc="-1" dirty="0">
                <a:solidFill>
                  <a:srgbClr val="001E9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Výběrové řízení na pozici ŘEDITEL ODBORU</a:t>
            </a:r>
            <a:endParaRPr lang="cs-CZ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564995" y="1700280"/>
            <a:ext cx="8254285" cy="4424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8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endParaRPr lang="cs-CZ" sz="2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Zadání VŘ: zpracování strategie ve formě PPT (4 snímky)</a:t>
            </a:r>
          </a:p>
          <a:p>
            <a:pPr marL="108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r>
              <a:rPr lang="cs-C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Cíl: 	zjistit jednoduše přehled manažerských kompetencí</a:t>
            </a:r>
          </a:p>
          <a:p>
            <a:pPr marL="108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Rozsah: 5 – 10 minut</a:t>
            </a:r>
          </a:p>
          <a:p>
            <a:pPr marL="1080">
              <a:lnSpc>
                <a:spcPct val="100000"/>
              </a:lnSpc>
              <a:spcBef>
                <a:spcPts val="1199"/>
              </a:spcBef>
              <a:buClr>
                <a:srgbClr val="001E96"/>
              </a:buClr>
            </a:pP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Hodnocení: 1 – 5 bodů / snímek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689BAA-EB22-C673-FF6A-E9FF7FE0B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001E96"/>
                </a:solidFill>
              </a:rPr>
              <a:t>Já jako manažer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83070F7-A941-FC78-F7ED-A1B7442C80D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19576" y="1522587"/>
            <a:ext cx="2840512" cy="737394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F47AD12F-1831-654A-5267-97C7C95B588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850672" y="1604520"/>
            <a:ext cx="2839367" cy="39772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Manažerská hygiena (pravidelnosti, zvyklosti, návyky)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nadřízení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podřízení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kolegové</a:t>
            </a:r>
          </a:p>
        </p:txBody>
      </p:sp>
      <p:sp>
        <p:nvSpPr>
          <p:cNvPr id="6" name="AutoShape 2" descr="SWOT analýza pro fotografy - využijte své silné stránky - Petr Doležal">
            <a:extLst>
              <a:ext uri="{FF2B5EF4-FFF2-40B4-BE49-F238E27FC236}">
                <a16:creationId xmlns:a16="http://schemas.microsoft.com/office/drawing/2014/main" id="{FEE8497C-48DB-57DE-1C19-C26FDC05C2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AutoShape 4" descr="SWOT analýza pro fotografy - využijte své silné stránky - Petr Doležal">
            <a:extLst>
              <a:ext uri="{FF2B5EF4-FFF2-40B4-BE49-F238E27FC236}">
                <a16:creationId xmlns:a16="http://schemas.microsoft.com/office/drawing/2014/main" id="{3CD37F02-99FE-F433-B48E-764FB8C0CA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EE652098-EBF8-F4A6-3C11-49ABB1DE8F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t="17615"/>
          <a:stretch/>
        </p:blipFill>
        <p:spPr bwMode="auto">
          <a:xfrm>
            <a:off x="935990" y="2041207"/>
            <a:ext cx="4112260" cy="3385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27903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87BA22E-82C5-1055-D993-9B8A8281A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001E96"/>
                </a:solidFill>
              </a:rPr>
              <a:t>Lidské zdroje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0CF25793-8FC8-9A08-EF8F-7C733B8EA77A}"/>
              </a:ext>
            </a:extLst>
          </p:cNvPr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8F6E5A68-4CEB-F2F9-4417-BF37A73EAAF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81132" y="1604520"/>
            <a:ext cx="2608908" cy="39772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Nábor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Zaškolení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Udržení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Rozvoj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Vzdělávání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Adaptace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Hodnocení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dirty="0"/>
              <a:t> Motivace 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C23475AE-428D-E4A5-0A27-CC9281799C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t="17615"/>
          <a:stretch/>
        </p:blipFill>
        <p:spPr bwMode="auto">
          <a:xfrm>
            <a:off x="1006739" y="2073864"/>
            <a:ext cx="4112260" cy="3385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1933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501C31-F5E5-C736-6DAC-4CA00E60D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001E96"/>
                </a:solidFill>
              </a:rPr>
              <a:t>Řízení změny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AD25B03-6844-EF4B-3EDF-F78FCF70EFF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457200" y="1604520"/>
            <a:ext cx="5006898" cy="4714504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229BC2D-75D8-7F07-33F1-2EA54BEAE23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701990" y="1604520"/>
            <a:ext cx="2988050" cy="39772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Vybrat 2 témata dle priorit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digitalizace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klientská zóna Jenda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</a:t>
            </a:r>
            <a:r>
              <a:rPr lang="cs-CZ" sz="2000" dirty="0" err="1"/>
              <a:t>Back</a:t>
            </a:r>
            <a:r>
              <a:rPr lang="cs-CZ" sz="2000" dirty="0"/>
              <a:t> office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pošta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</a:t>
            </a:r>
            <a:r>
              <a:rPr lang="cs-CZ" sz="2000" dirty="0" err="1"/>
              <a:t>superdávka</a:t>
            </a:r>
            <a:endParaRPr lang="cs-CZ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systemizace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 racionalizace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000" dirty="0"/>
              <a:t>pobočkové sítě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E9D57ADC-5E92-B83F-4D5E-1FC3809922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t="17615"/>
          <a:stretch/>
        </p:blipFill>
        <p:spPr bwMode="auto">
          <a:xfrm>
            <a:off x="822876" y="2008549"/>
            <a:ext cx="4112260" cy="3385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51335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651CB-4DA2-F258-3790-46D1DCDB1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001E96"/>
                </a:solidFill>
              </a:rPr>
              <a:t>VIZE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6C452E5B-7946-D45F-8DFF-C7E5FC47C5A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79862" y="1843668"/>
            <a:ext cx="8106577" cy="4050946"/>
          </a:xfrm>
        </p:spPr>
        <p:txBody>
          <a:bodyPr/>
          <a:lstStyle/>
          <a:p>
            <a:pPr marL="0" indent="0">
              <a:buNone/>
            </a:pPr>
            <a:r>
              <a:rPr lang="cs-CZ" sz="3400" dirty="0"/>
              <a:t>Kde vidím Úřad práce ČR za 5 let z pohledu ředitele odboru</a:t>
            </a:r>
          </a:p>
          <a:p>
            <a:pPr marL="0" indent="0">
              <a:buNone/>
            </a:pPr>
            <a:endParaRPr lang="cs-CZ" sz="3400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sz="3400" dirty="0"/>
              <a:t> inovace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3400" dirty="0"/>
              <a:t> efektivita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3400" dirty="0"/>
              <a:t> spolupráce s partnery, zaměstnavateli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3400" dirty="0"/>
              <a:t> zvyšování kompetencí</a:t>
            </a:r>
          </a:p>
        </p:txBody>
      </p:sp>
    </p:spTree>
    <p:extLst>
      <p:ext uri="{BB962C8B-B14F-4D97-AF65-F5344CB8AC3E}">
        <p14:creationId xmlns:p14="http://schemas.microsoft.com/office/powerpoint/2010/main" val="122361028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 ÚP ČR" id="{E44DE6FB-8ED9-46C4-A530-C5A03058CAD4}" vid="{F64C70CE-AC8A-4775-A1B3-3960B458CE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 ÚP ČR" id="{E44DE6FB-8ED9-46C4-A530-C5A03058CAD4}" vid="{0D34BBEB-55D4-400C-9000-79EB9745BE6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ÚP ČR</Template>
  <TotalTime>2066</TotalTime>
  <Words>137</Words>
  <Application>Microsoft Office PowerPoint</Application>
  <PresentationFormat>Předvádění na obrazovce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6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Motiv Office</vt:lpstr>
      <vt:lpstr>Office Theme</vt:lpstr>
      <vt:lpstr>Prezentace aplikace PowerPoint</vt:lpstr>
      <vt:lpstr>Prezentace aplikace PowerPoint</vt:lpstr>
      <vt:lpstr>Já jako manažer</vt:lpstr>
      <vt:lpstr>Lidské zdroje</vt:lpstr>
      <vt:lpstr>Řízení změny</vt:lpstr>
      <vt:lpstr>VIZE</vt:lpstr>
    </vt:vector>
  </TitlesOfParts>
  <Company>Úřad práce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>Ledvinová Jitka Mgr. (UPS-RAA)</dc:creator>
  <dc:description/>
  <cp:lastModifiedBy>Píšová Kateřina (UPM-KRP)</cp:lastModifiedBy>
  <cp:revision>14</cp:revision>
  <cp:lastPrinted>2024-03-26T08:43:18Z</cp:lastPrinted>
  <dcterms:created xsi:type="dcterms:W3CDTF">2024-03-12T07:16:13Z</dcterms:created>
  <dcterms:modified xsi:type="dcterms:W3CDTF">2024-04-17T06:12:42Z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HP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Předvádění na obrazovce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</Properties>
</file>